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D5CCC3-2E6A-44BE-82CA-27E380AFF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8336EB4-D2A0-4E0B-8B90-B6FC70C21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2C403E-AC91-4926-A9DF-F2751336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58EE28-43D1-4ED4-9108-41554889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1FD941-6C26-4B88-BE90-EEFEA242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44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A00C3E-D647-4982-9414-4B879A16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72B9EA2-94D9-49C1-89C3-7FFCED53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5365C0-5C17-4977-8325-6B7AF054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583832-7547-4034-9F04-85C7593B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500CD3-B0F3-4D7E-BCC3-BEC74151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82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92B1AC-E632-4B63-8A8C-F23BD47DE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5234C6C-53AD-426D-AFDE-A186C5596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250804-7E40-4FFC-9C97-DD521146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B24B195-7B45-46C8-B8DA-4150F0CC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EC4681-1744-4101-92DF-21763C31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36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DCA877-E7BC-4F20-905A-F5AF29C3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276100-B5F7-4CC9-ACB1-0CFD1F39B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9BF4A9-D4CF-41A6-B4C3-E7D7F7DE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B2B8DC-76E6-46C5-890C-65C1D547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0027C0-CBAF-44E9-980F-C4F8DE85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41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8CCDE6-FA0A-492F-948A-A0CC5146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22FB98B-288E-4FA4-B4FE-670AF4317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D79E21-34CA-4351-B288-95691AF2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9A224E-E266-4CC4-B7A7-C2562CEB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1E264A-07E5-4995-BDBC-6A0AD3C6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5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5C9BC6-48A5-4CB7-9618-BA2C5091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EC38DD-BE76-433F-83DB-DCFCFA44C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B17571E-FFF4-4164-806D-9D8CD9E8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F9EF4D-CBF4-4EFE-9FF2-4A013CBC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9C15A05-5908-473B-96B6-323DF512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C88B84E-AE3A-4388-8B4F-3754572B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93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17BBD9-5DC2-4DA3-9C01-7F953169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8C13F5-7869-4141-BBB0-B8E0BFC38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BEEE536-FD3C-4DE4-AAD3-BBCABA996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B77425D-77F2-4119-8DC0-33CC708C4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515CCDD-7F7C-42D8-83A0-BAAA686E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B96C351-CA20-4DAA-9A3F-220DED6E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F4A64FC-FD0F-44C2-9833-D1865C91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2C417AA-E841-4362-B404-F0DADAE9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76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5A955D-2F7C-4A8F-B2AE-BF6A4617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ABE7B9B-4E19-43EC-A812-4B25354B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08F7E8E-0C99-4DED-89EF-F46BFF34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7411DA8-D8A2-44B3-9EFE-1E0A220D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50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116064E-2E16-44F2-9A82-593107C6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9C710FD-4728-4486-8431-CA944396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02CC0D-B3F3-4FBA-B804-471B2F58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2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798408-85BD-477F-A3F0-A5F7D905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CC1EED-97A7-450C-A6B2-C184EE22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771D51D-8E94-40B3-8292-6F01077D5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A30259-FB1C-427C-A6FE-F464088A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7FE37E3-7837-4821-A9FD-4F25CED1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134988A-E425-484D-8552-72E41F3C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825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642AEF-5D3F-4389-BD6A-DEE7E69E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1221866-29F3-4FCA-BBF0-4C006175D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D17A2D5-11C3-4C5B-9F26-D77206AFA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5D97F3-7D9D-4A95-9446-C8D90E51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B15B3B5-659A-4208-8C49-0CBAA99F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85D8436-2330-4B18-BC95-5AB593E6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409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7F55480-88B4-48EB-A00E-149CF833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66076E-8481-4625-AC7E-63519C99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3E230E-0796-438D-9B98-C465834EA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324F3-0D84-4C63-8C42-C4FDB313011E}" type="datetimeFigureOut">
              <a:rPr lang="hu-HU" smtClean="0"/>
              <a:t>2020.05.29.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6916C9-6553-4FEA-B953-E9A642037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FD479D-EA5C-4F1D-85FA-2A79D67DB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F12ED-C8D7-41E4-A753-74EAE5DE6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25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rlos_lorenzo/4193931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t/primula-fiori-di-primavera-motley-122893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hu/photo/134364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hu/background-image-flower-purple-romantic-nature-backgrounds-167275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D%8A%A4%EB%A6%BD-%EC%B9%A8%EB%8C%80-%EB%B4%84-%EA%BD%83-%EC%9E%90%EC%97%B0-%EC%A0%95%EC%9B%90-%EA%B0%9C%ED%99%94%EA%B8%B0-%ED%99%94%EB%A0%A4%ED%95%9C-%EC%8A%A4%ED%8A%B8%EB%9D%BC%EC%9A%B0%EC%8A%A4-52741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hu/tulip%C3%A1n-izz%C3%B3-izz%C3%B3k-piros-tulip%C3%A1n-263505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hu/tulip-tavaszi-vir%C3%A1g-csokor-1230520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hu/csokor-vir%C3%A1gok-r%C3%B3zsa-narancss%C3%A1rga-83437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hu/photo/13632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hobbykafe.com/forum/viewtopic.php?f=12&amp;t=681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cs/tulip%C3%A1ny-tulip%C3%A1n-postel-barvit%C3%BD-5212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carlos_lorenzo/4193931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6343A9-2F47-4340-A6C5-1CC63DCF4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82581"/>
            <a:ext cx="9144000" cy="2387600"/>
          </a:xfrm>
          <a:gradFill>
            <a:gsLst>
              <a:gs pos="98000">
                <a:schemeClr val="accent4">
                  <a:lumMod val="50000"/>
                </a:schemeClr>
              </a:gs>
              <a:gs pos="33000">
                <a:srgbClr val="FFFF00"/>
              </a:gs>
              <a:gs pos="99000">
                <a:srgbClr val="FF00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hu-HU" sz="4000" b="1" i="1" dirty="0"/>
              <a:t>Kedves Édesanyám, köszöntelek Téged</a:t>
            </a:r>
            <a:br>
              <a:rPr lang="hu-HU" sz="5400" b="1" i="1" dirty="0"/>
            </a:br>
            <a:r>
              <a:rPr lang="hu-HU" sz="4000" b="1" i="1" dirty="0"/>
              <a:t>2020. május 3.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4C77E-4A30-473E-8104-36E6CBCB7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38500"/>
            <a:ext cx="9144000" cy="1655762"/>
          </a:xfrm>
          <a:gradFill>
            <a:gsLst>
              <a:gs pos="95000">
                <a:srgbClr val="7030A0"/>
              </a:gs>
              <a:gs pos="18000">
                <a:srgbClr val="FFFF00"/>
              </a:gs>
              <a:gs pos="100000">
                <a:srgbClr val="FF00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hu-HU" sz="4000" b="1" i="1" dirty="0" err="1">
                <a:latin typeface="+mj-lt"/>
              </a:rPr>
              <a:t>Maminka</a:t>
            </a:r>
            <a:r>
              <a:rPr lang="hu-HU" sz="4000" b="1" i="1" dirty="0">
                <a:latin typeface="+mj-lt"/>
              </a:rPr>
              <a:t>, </a:t>
            </a:r>
            <a:r>
              <a:rPr lang="hu-HU" sz="4000" b="1" i="1" dirty="0" err="1">
                <a:latin typeface="+mj-lt"/>
              </a:rPr>
              <a:t>všetko</a:t>
            </a:r>
            <a:r>
              <a:rPr lang="hu-HU" sz="4000" b="1" i="1" dirty="0">
                <a:latin typeface="+mj-lt"/>
              </a:rPr>
              <a:t> </a:t>
            </a:r>
            <a:r>
              <a:rPr lang="hu-HU" sz="4000" b="1" i="1" dirty="0" err="1">
                <a:latin typeface="+mj-lt"/>
              </a:rPr>
              <a:t>najlepšie</a:t>
            </a:r>
            <a:endParaRPr lang="hu-HU" sz="4000" b="1" i="1" dirty="0">
              <a:latin typeface="+mj-lt"/>
            </a:endParaRPr>
          </a:p>
          <a:p>
            <a:r>
              <a:rPr lang="hu-HU" sz="4000" b="1" i="1" dirty="0">
                <a:latin typeface="+mj-lt"/>
              </a:rPr>
              <a:t>10. mája 2020 </a:t>
            </a:r>
          </a:p>
          <a:p>
            <a:endParaRPr lang="hu-HU" sz="5400" i="1" dirty="0">
              <a:latin typeface="Brush Script MT" panose="03060802040406070304" pitchFamily="66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9ABED4F-04DF-475C-952F-0F025C9CC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90560" y="4264152"/>
            <a:ext cx="3901440" cy="259384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160951D-552D-44EF-BA45-41F54D0F99AD}"/>
              </a:ext>
            </a:extLst>
          </p:cNvPr>
          <p:cNvSpPr txBox="1"/>
          <p:nvPr/>
        </p:nvSpPr>
        <p:spPr>
          <a:xfrm>
            <a:off x="4145280" y="4725924"/>
            <a:ext cx="3901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/>
              <a:t>Cím: </a:t>
            </a:r>
            <a:r>
              <a:rPr lang="hu-HU" sz="900">
                <a:hlinkClick r:id="rId3" tooltip="https://www.flickr.com/photos/carlos_lorenzo/419393134"/>
              </a:rPr>
              <a:t>Fénykép</a:t>
            </a:r>
            <a:r>
              <a:rPr lang="hu-HU" sz="900"/>
              <a:t>, készítette: Ismeretlen a készítő, licenc: </a:t>
            </a:r>
            <a:r>
              <a:rPr lang="hu-HU" sz="900">
                <a:hlinkClick r:id="rId4" tooltip="https://creativecommons.org/licenses/by-nc-nd/3.0/"/>
              </a:rPr>
              <a:t>CC BY-NC-ND</a:t>
            </a:r>
            <a:endParaRPr lang="hu-HU" sz="900"/>
          </a:p>
        </p:txBody>
      </p:sp>
    </p:spTree>
    <p:extLst>
      <p:ext uri="{BB962C8B-B14F-4D97-AF65-F5344CB8AC3E}">
        <p14:creationId xmlns:p14="http://schemas.microsoft.com/office/powerpoint/2010/main" val="288823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60DDFA-C877-4B80-B906-6997FC17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>
                <a:latin typeface="Brush Script MT" panose="03060802040406070304" pitchFamily="66" charset="0"/>
              </a:rPr>
              <a:t> </a:t>
            </a:r>
            <a:r>
              <a:rPr lang="sk-SK" sz="6000" i="1" dirty="0">
                <a:cs typeface="Arabic Typesetting" panose="03020402040406030203" pitchFamily="66" charset="-78"/>
              </a:rPr>
              <a:t>Beňáková Rebeka</a:t>
            </a:r>
            <a:endParaRPr lang="hu-HU" sz="6000" i="1" dirty="0">
              <a:cs typeface="Arabic Typesetting" panose="03020402040406030203" pitchFamily="66" charset="-78"/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8E79216-6B1F-49B2-BB84-BECDD21A4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5457">
            <a:off x="7055504" y="2014588"/>
            <a:ext cx="3346317" cy="4436189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34E4B29-A7E4-4A9C-A6BD-A6E6512F5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696224">
            <a:off x="884151" y="2381507"/>
            <a:ext cx="4247279" cy="27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2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9FA5C2-A959-4B00-AEA5-77466A94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>
                <a:latin typeface="Brush Script MT" panose="03060802040406070304" pitchFamily="66" charset="0"/>
              </a:rPr>
              <a:t>                           Urbán Kristóf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AFC08B9-1977-402B-8FD3-C77408E60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7601">
            <a:off x="1589266" y="1808559"/>
            <a:ext cx="2913938" cy="4374025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5487253-4C96-408E-B91D-9EAF682C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526407">
            <a:off x="5554360" y="2530004"/>
            <a:ext cx="4851247" cy="32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C5CCDC-2C8B-42EA-921E-EB186B64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i="1" dirty="0"/>
              <a:t>Kicsi szívem, kicsi szám, boldog Anyák napját k</a:t>
            </a:r>
            <a:r>
              <a:rPr lang="sk-SK" sz="3600" i="1" dirty="0"/>
              <a:t>í</a:t>
            </a:r>
            <a:r>
              <a:rPr lang="hu-HU" sz="3600" i="1" dirty="0" err="1"/>
              <a:t>ván</a:t>
            </a:r>
            <a:r>
              <a:rPr lang="hu-HU" sz="3600" i="1" dirty="0"/>
              <a:t>!</a:t>
            </a:r>
            <a:br>
              <a:rPr lang="hu-HU" dirty="0">
                <a:latin typeface="Brush Script MT" panose="03060802040406070304" pitchFamily="66" charset="0"/>
              </a:rPr>
            </a:br>
            <a:endParaRPr lang="hu-HU" dirty="0">
              <a:latin typeface="Brush Script MT" panose="03060802040406070304" pitchFamily="66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E36867-823B-4D72-8A1F-FA693017A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400" i="1" dirty="0">
                <a:latin typeface="+mj-lt"/>
              </a:rPr>
              <a:t>    </a:t>
            </a:r>
            <a:r>
              <a:rPr lang="sk-SK" sz="3600" i="1" dirty="0">
                <a:latin typeface="+mj-lt"/>
              </a:rPr>
              <a:t>Pre moju maminku posielam kvetinku, a ešte k tomu</a:t>
            </a:r>
          </a:p>
          <a:p>
            <a:pPr marL="0" indent="0" algn="ctr">
              <a:buNone/>
            </a:pPr>
            <a:r>
              <a:rPr lang="sk-SK" sz="3600" i="1" dirty="0">
                <a:latin typeface="+mj-lt"/>
              </a:rPr>
              <a:t>                na tvár sladučkú pusinku!</a:t>
            </a:r>
            <a:endParaRPr lang="hu-HU" sz="3600" i="1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38DE620-93B1-42EE-AE25-3A2D3D48D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80599" y="4052025"/>
            <a:ext cx="4934061" cy="22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5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2B670D-1456-4BF6-B4F5-B4CA6F8D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i="1" dirty="0"/>
              <a:t>Méhecske csoport  - </a:t>
            </a:r>
            <a:r>
              <a:rPr lang="hu-HU" sz="5400" b="1" i="1" dirty="0" err="1"/>
              <a:t>Trieda</a:t>
            </a:r>
            <a:r>
              <a:rPr lang="hu-HU" sz="5400" b="1" i="1" dirty="0"/>
              <a:t> V</a:t>
            </a:r>
            <a:r>
              <a:rPr lang="sk-SK" sz="5400" b="1" i="1" dirty="0"/>
              <a:t>čielky</a:t>
            </a:r>
            <a:endParaRPr lang="hu-HU" sz="5400" b="1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1CF031-9BBE-4752-9DA9-8B2E0DAC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i="1" dirty="0"/>
              <a:t>Édesanyám                                                 </a:t>
            </a:r>
            <a:r>
              <a:rPr lang="hu-HU" b="1" i="1" dirty="0" err="1"/>
              <a:t>Zlatá</a:t>
            </a:r>
            <a:r>
              <a:rPr lang="hu-HU" b="1" i="1" dirty="0"/>
              <a:t> </a:t>
            </a:r>
            <a:r>
              <a:rPr lang="hu-HU" b="1" i="1" dirty="0" err="1"/>
              <a:t>Mamka</a:t>
            </a:r>
            <a:endParaRPr lang="hu-HU" b="1" i="1" dirty="0"/>
          </a:p>
          <a:p>
            <a:pPr marL="0" indent="0">
              <a:buNone/>
            </a:pPr>
            <a:r>
              <a:rPr lang="hu-HU" i="1" dirty="0"/>
              <a:t>Reggel óta tanakodtam,                         </a:t>
            </a:r>
            <a:r>
              <a:rPr lang="hu-HU" i="1" dirty="0" err="1"/>
              <a:t>Mamka</a:t>
            </a:r>
            <a:r>
              <a:rPr lang="hu-HU" i="1" dirty="0"/>
              <a:t> </a:t>
            </a:r>
            <a:r>
              <a:rPr lang="hu-HU" i="1" dirty="0" err="1"/>
              <a:t>moja</a:t>
            </a:r>
            <a:r>
              <a:rPr lang="hu-HU" i="1" dirty="0"/>
              <a:t> </a:t>
            </a:r>
            <a:r>
              <a:rPr lang="hu-HU" i="1" dirty="0" err="1"/>
              <a:t>zlatá</a:t>
            </a:r>
            <a:r>
              <a:rPr lang="hu-HU" i="1" dirty="0"/>
              <a:t>, </a:t>
            </a:r>
            <a:r>
              <a:rPr lang="hu-HU" i="1" dirty="0" err="1"/>
              <a:t>mamka</a:t>
            </a:r>
            <a:r>
              <a:rPr lang="hu-HU" i="1" dirty="0"/>
              <a:t>, </a:t>
            </a:r>
            <a:r>
              <a:rPr lang="hu-HU" i="1" dirty="0" err="1"/>
              <a:t>mamička</a:t>
            </a:r>
            <a:endParaRPr lang="hu-HU" i="1" dirty="0"/>
          </a:p>
          <a:p>
            <a:pPr marL="0" indent="0">
              <a:buNone/>
            </a:pPr>
            <a:r>
              <a:rPr lang="hu-HU" i="1" dirty="0"/>
              <a:t>Mit mondhatnék Te </a:t>
            </a:r>
            <a:r>
              <a:rPr lang="hu-HU" i="1" dirty="0" err="1"/>
              <a:t>néked</a:t>
            </a:r>
            <a:r>
              <a:rPr lang="hu-HU" i="1" dirty="0"/>
              <a:t>,                     </a:t>
            </a:r>
            <a:r>
              <a:rPr lang="hu-HU" i="1" dirty="0" err="1"/>
              <a:t>tebe</a:t>
            </a:r>
            <a:r>
              <a:rPr lang="hu-HU" i="1" dirty="0"/>
              <a:t> </a:t>
            </a:r>
            <a:r>
              <a:rPr lang="hu-HU" i="1" dirty="0" err="1"/>
              <a:t>patrí</a:t>
            </a:r>
            <a:r>
              <a:rPr lang="hu-HU" i="1" dirty="0"/>
              <a:t> </a:t>
            </a:r>
            <a:r>
              <a:rPr lang="hu-HU" i="1" dirty="0" err="1"/>
              <a:t>táto</a:t>
            </a:r>
            <a:r>
              <a:rPr lang="hu-HU" i="1" dirty="0"/>
              <a:t> </a:t>
            </a:r>
            <a:r>
              <a:rPr lang="hu-HU" i="1" dirty="0" err="1"/>
              <a:t>prekrásna</a:t>
            </a:r>
            <a:r>
              <a:rPr lang="hu-HU" i="1" dirty="0"/>
              <a:t> </a:t>
            </a:r>
            <a:r>
              <a:rPr lang="hu-HU" i="1" dirty="0" err="1"/>
              <a:t>kytička</a:t>
            </a:r>
            <a:r>
              <a:rPr lang="hu-HU" i="1" dirty="0"/>
              <a:t>.</a:t>
            </a:r>
          </a:p>
          <a:p>
            <a:pPr marL="0" indent="0">
              <a:buNone/>
            </a:pPr>
            <a:r>
              <a:rPr lang="hu-HU" i="1" dirty="0"/>
              <a:t>Olyan szépet gondoltam ki,                    </a:t>
            </a:r>
            <a:r>
              <a:rPr lang="hu-HU" i="1" dirty="0" err="1"/>
              <a:t>Nech</a:t>
            </a:r>
            <a:r>
              <a:rPr lang="hu-HU" i="1" dirty="0"/>
              <a:t> ti </a:t>
            </a:r>
            <a:r>
              <a:rPr lang="hu-HU" i="1" dirty="0" err="1"/>
              <a:t>povie</a:t>
            </a:r>
            <a:r>
              <a:rPr lang="hu-HU" i="1" dirty="0"/>
              <a:t> </a:t>
            </a:r>
            <a:r>
              <a:rPr lang="hu-HU" i="1" dirty="0" err="1"/>
              <a:t>každý</a:t>
            </a:r>
            <a:r>
              <a:rPr lang="hu-HU" i="1" dirty="0"/>
              <a:t> </a:t>
            </a:r>
            <a:r>
              <a:rPr lang="hu-HU" i="1" dirty="0" err="1"/>
              <a:t>lupienok</a:t>
            </a:r>
            <a:r>
              <a:rPr lang="hu-HU" i="1" dirty="0"/>
              <a:t> aj </a:t>
            </a:r>
            <a:r>
              <a:rPr lang="hu-HU" i="1" dirty="0" err="1"/>
              <a:t>kvet</a:t>
            </a:r>
            <a:r>
              <a:rPr lang="hu-HU" i="1" dirty="0"/>
              <a:t>,</a:t>
            </a:r>
          </a:p>
          <a:p>
            <a:pPr marL="0" indent="0">
              <a:buNone/>
            </a:pPr>
            <a:r>
              <a:rPr lang="hu-HU" i="1" dirty="0"/>
              <a:t>Hogy elmondani nem lehet.                   </a:t>
            </a:r>
            <a:r>
              <a:rPr lang="hu-HU" i="1" dirty="0" err="1"/>
              <a:t>že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mamička</a:t>
            </a:r>
            <a:r>
              <a:rPr lang="hu-HU" i="1" dirty="0"/>
              <a:t>, </a:t>
            </a:r>
            <a:r>
              <a:rPr lang="hu-HU" i="1" dirty="0" err="1"/>
              <a:t>môj</a:t>
            </a:r>
            <a:r>
              <a:rPr lang="hu-HU" i="1" dirty="0"/>
              <a:t> </a:t>
            </a:r>
            <a:r>
              <a:rPr lang="hu-HU" i="1" dirty="0" err="1"/>
              <a:t>celučičký</a:t>
            </a:r>
            <a:r>
              <a:rPr lang="hu-HU" i="1" dirty="0"/>
              <a:t> </a:t>
            </a:r>
            <a:r>
              <a:rPr lang="hu-HU" i="1" dirty="0" err="1"/>
              <a:t>svet</a:t>
            </a:r>
            <a:endParaRPr lang="hu-HU" i="1" dirty="0"/>
          </a:p>
          <a:p>
            <a:pPr marL="0" indent="0">
              <a:buNone/>
            </a:pPr>
            <a:r>
              <a:rPr lang="hu-HU" i="1" dirty="0"/>
              <a:t>Nem találtam rá szavakat,</a:t>
            </a:r>
          </a:p>
          <a:p>
            <a:pPr marL="0" indent="0">
              <a:buNone/>
            </a:pPr>
            <a:r>
              <a:rPr lang="hu-HU" i="1" dirty="0"/>
              <a:t>Még verset sem találtam,</a:t>
            </a:r>
          </a:p>
          <a:p>
            <a:pPr marL="0" indent="0">
              <a:buNone/>
            </a:pPr>
            <a:r>
              <a:rPr lang="hu-HU" i="1" dirty="0"/>
              <a:t>Minden, amit elmondhatnék</a:t>
            </a:r>
          </a:p>
          <a:p>
            <a:pPr marL="0" indent="0">
              <a:buNone/>
            </a:pPr>
            <a:r>
              <a:rPr lang="hu-HU" i="1" dirty="0"/>
              <a:t>Itt van egy szál virágban.</a:t>
            </a:r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8B93390-F04C-47CA-8D48-CF1C0F36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4750" y="4381500"/>
            <a:ext cx="314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9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0">
              <a:srgbClr val="92D050"/>
            </a:gs>
            <a:gs pos="98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41043B-E3CC-4F54-B6E9-DA0A2566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i="1" dirty="0">
                <a:latin typeface="Brush Script MT" panose="03060802040406070304" pitchFamily="66" charset="0"/>
              </a:rPr>
              <a:t>Balog Gabriel</a:t>
            </a:r>
            <a:endParaRPr lang="hu-HU" sz="6000" i="1" dirty="0">
              <a:latin typeface="Brush Script MT" panose="03060802040406070304" pitchFamily="66" charset="0"/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D351035-C477-49AF-9265-AE30AD1D5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580">
            <a:off x="4952072" y="873337"/>
            <a:ext cx="5472637" cy="5472637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3DCC51F-7D26-425D-AF82-D3017222D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829654">
            <a:off x="513600" y="2577047"/>
            <a:ext cx="3718718" cy="24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92D050"/>
            </a:gs>
            <a:gs pos="98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703A49-8F5A-471E-966D-87D55157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>
                <a:latin typeface="Brush Script MT" panose="03060802040406070304" pitchFamily="66" charset="0"/>
              </a:rPr>
              <a:t>                           </a:t>
            </a:r>
            <a:r>
              <a:rPr lang="hu-HU" sz="6000" i="1" dirty="0" err="1"/>
              <a:t>Kubriczka</a:t>
            </a:r>
            <a:r>
              <a:rPr lang="hu-HU" sz="6000" i="1" dirty="0"/>
              <a:t> </a:t>
            </a:r>
            <a:r>
              <a:rPr lang="hu-HU" sz="6000" i="1" dirty="0" err="1"/>
              <a:t>Ema</a:t>
            </a:r>
            <a:endParaRPr lang="hu-HU" sz="6000" i="1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7170DE7-3B0B-469B-B872-E9D933F70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08" y="2632729"/>
            <a:ext cx="3704919" cy="2778689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3EAFB65-C49F-4414-8DF6-693E38C7F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54" y="1582961"/>
            <a:ext cx="4926825" cy="369207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5DA6F22-2796-44DA-A44C-836A65A57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6" y="365125"/>
            <a:ext cx="4926825" cy="369511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35207AB-1BC7-4C72-B2B6-5B84AA33D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936128">
            <a:off x="2841758" y="3460564"/>
            <a:ext cx="4113210" cy="27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C2239-A69B-4C48-8929-9E325E14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i="1" dirty="0">
                <a:latin typeface="Brush Script MT" panose="03060802040406070304" pitchFamily="66" charset="0"/>
              </a:rPr>
              <a:t>                         </a:t>
            </a:r>
            <a:r>
              <a:rPr lang="sk-SK" sz="4800" i="1" dirty="0">
                <a:latin typeface="Brush Script MT" panose="03060802040406070304" pitchFamily="66" charset="0"/>
              </a:rPr>
              <a:t>Bettes Noel Csaba</a:t>
            </a:r>
            <a:endParaRPr lang="hu-HU" sz="4800" i="1" dirty="0">
              <a:latin typeface="Brush Script MT" panose="03060802040406070304" pitchFamily="66" charset="0"/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AE617E1-2505-4B6C-AF66-420A8F8A4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9" y="1952407"/>
            <a:ext cx="4700299" cy="4700299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826EA1E-3754-4EFF-9C26-7155074D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91123" y="2451728"/>
            <a:ext cx="4495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B0F0"/>
            </a:gs>
            <a:gs pos="100000">
              <a:srgbClr val="00B0F0"/>
            </a:gs>
            <a:gs pos="26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75ED7F-367C-41C9-AF17-8CA7870B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i="1" dirty="0"/>
              <a:t>Bodorová Laura</a:t>
            </a:r>
            <a:endParaRPr lang="hu-HU" sz="6000" i="1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23A7C5B-E002-4730-A3E3-4F9F3BB14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60" y="1624935"/>
            <a:ext cx="4867940" cy="4867940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D9173CA-BA1B-4C9B-B1D6-326FCC8E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66160" y="2766218"/>
            <a:ext cx="3781900" cy="29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0000">
              <a:srgbClr val="C6D4ED"/>
            </a:gs>
            <a:gs pos="0">
              <a:schemeClr val="accent1">
                <a:lumMod val="45000"/>
                <a:lumOff val="55000"/>
              </a:schemeClr>
            </a:gs>
            <a:gs pos="9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B4A511-14FF-44B2-BBDA-C1FD28C4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>
                <a:latin typeface="Brush Script MT" panose="03060802040406070304" pitchFamily="66" charset="0"/>
              </a:rPr>
              <a:t>                              Balogh Aladár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CC96522-6881-44FA-8C73-97BBC7A44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269">
            <a:off x="1637414" y="1153854"/>
            <a:ext cx="3296093" cy="4787384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4727BB2-FC91-47EF-B948-4E4650798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826337">
            <a:off x="6517758" y="2378348"/>
            <a:ext cx="4029740" cy="343679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61B35BD-9ACE-4ECB-8883-9A12ADC2C7EE}"/>
              </a:ext>
            </a:extLst>
          </p:cNvPr>
          <p:cNvSpPr txBox="1"/>
          <p:nvPr/>
        </p:nvSpPr>
        <p:spPr>
          <a:xfrm>
            <a:off x="6517758" y="5941238"/>
            <a:ext cx="4199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/>
              <a:t>Cím: </a:t>
            </a:r>
            <a:r>
              <a:rPr lang="hu-HU" sz="900">
                <a:hlinkClick r:id="rId4" tooltip="http://hobbykafe.com/forum/viewtopic.php?f=12&amp;t=6814"/>
              </a:rPr>
              <a:t>Fénykép</a:t>
            </a:r>
            <a:r>
              <a:rPr lang="hu-HU" sz="900"/>
              <a:t>, készítette: Ismeretlen a készítő, licenc: </a:t>
            </a:r>
            <a:r>
              <a:rPr lang="hu-HU" sz="900">
                <a:hlinkClick r:id="rId5" tooltip="https://creativecommons.org/licenses/by-nc-sa/3.0/"/>
              </a:rPr>
              <a:t>CC BY-SA-NC</a:t>
            </a:r>
            <a:endParaRPr lang="hu-HU" sz="900"/>
          </a:p>
        </p:txBody>
      </p:sp>
    </p:spTree>
    <p:extLst>
      <p:ext uri="{BB962C8B-B14F-4D97-AF65-F5344CB8AC3E}">
        <p14:creationId xmlns:p14="http://schemas.microsoft.com/office/powerpoint/2010/main" val="36032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185E4-C617-4AA3-99FF-20A4CDAC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i="1" dirty="0"/>
              <a:t>Bogdánová Mirella</a:t>
            </a:r>
            <a:endParaRPr lang="hu-HU" sz="6000" i="1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53CE22C-A229-4C31-8D0B-00271F1E4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386">
            <a:off x="6868042" y="2038919"/>
            <a:ext cx="3301206" cy="4401608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5D0A7FA-921E-4D4B-8611-5E9884DB7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941877">
            <a:off x="1105290" y="2654304"/>
            <a:ext cx="4228062" cy="31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8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0">
              <a:srgbClr val="FFFF00"/>
            </a:gs>
            <a:gs pos="78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837ECD-84FE-4D8A-B0E0-7816F1B6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>
                <a:latin typeface="Brush Script MT" panose="03060802040406070304" pitchFamily="66" charset="0"/>
              </a:rPr>
              <a:t>                                          </a:t>
            </a:r>
            <a:r>
              <a:rPr lang="sk-SK" sz="6000" i="1">
                <a:latin typeface="Brush Script MT" panose="03060802040406070304" pitchFamily="66" charset="0"/>
              </a:rPr>
              <a:t>Fodor Dávid</a:t>
            </a:r>
            <a:endParaRPr lang="hu-HU" sz="6000" i="1" dirty="0">
              <a:latin typeface="Brush Script MT" panose="03060802040406070304" pitchFamily="66" charset="0"/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07C4354-F955-4A8E-B40E-984FC5823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" y="1690688"/>
            <a:ext cx="6550438" cy="4802186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E54F782-1A1A-416B-856F-38E383AA8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1376" y="2661028"/>
            <a:ext cx="4094559" cy="291043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6AF9BC0-8FAA-4223-8F9D-8CE56B5E39B3}"/>
              </a:ext>
            </a:extLst>
          </p:cNvPr>
          <p:cNvSpPr txBox="1"/>
          <p:nvPr/>
        </p:nvSpPr>
        <p:spPr>
          <a:xfrm>
            <a:off x="21080" y="612354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/>
              <a:t>Cím: </a:t>
            </a:r>
            <a:r>
              <a:rPr lang="hu-HU" sz="900">
                <a:hlinkClick r:id="rId4" tooltip="https://www.flickr.com/photos/carlos_lorenzo/419393134"/>
              </a:rPr>
              <a:t>Fénykép</a:t>
            </a:r>
            <a:r>
              <a:rPr lang="hu-HU" sz="900"/>
              <a:t>, készítette: Ismeretlen a készítő, licenc: </a:t>
            </a:r>
            <a:r>
              <a:rPr lang="hu-HU" sz="900">
                <a:hlinkClick r:id="rId5" tooltip="https://creativecommons.org/licenses/by-nc-nd/3.0/"/>
              </a:rPr>
              <a:t>CC BY-NC-ND</a:t>
            </a:r>
            <a:endParaRPr lang="hu-HU" sz="900"/>
          </a:p>
        </p:txBody>
      </p:sp>
    </p:spTree>
    <p:extLst>
      <p:ext uri="{BB962C8B-B14F-4D97-AF65-F5344CB8AC3E}">
        <p14:creationId xmlns:p14="http://schemas.microsoft.com/office/powerpoint/2010/main" val="312980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193</Words>
  <Application>Microsoft Office PowerPoint</Application>
  <PresentationFormat>Szélesvásznú</PresentationFormat>
  <Paragraphs>28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Brush Script MT</vt:lpstr>
      <vt:lpstr>Calibri</vt:lpstr>
      <vt:lpstr>Calibri Light</vt:lpstr>
      <vt:lpstr>Office-téma</vt:lpstr>
      <vt:lpstr>Kedves Édesanyám, köszöntelek Téged 2020. május 3.</vt:lpstr>
      <vt:lpstr>Méhecske csoport  - Trieda Včielky</vt:lpstr>
      <vt:lpstr>Balog Gabriel</vt:lpstr>
      <vt:lpstr>                           Kubriczka Ema</vt:lpstr>
      <vt:lpstr>                         Bettes Noel Csaba</vt:lpstr>
      <vt:lpstr>Bodorová Laura</vt:lpstr>
      <vt:lpstr>                              Balogh Aladár</vt:lpstr>
      <vt:lpstr>Bogdánová Mirella</vt:lpstr>
      <vt:lpstr>                                          Fodor Dávid</vt:lpstr>
      <vt:lpstr> Beňáková Rebeka</vt:lpstr>
      <vt:lpstr>                           Urbán Kristóf</vt:lpstr>
      <vt:lpstr>Kicsi szívem, kicsi szám, boldog Anyák napját kíván!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Kedves Édesanyám, köszöntelek Téged  2020. május 3.</dc:title>
  <dc:creator>Soma</dc:creator>
  <cp:lastModifiedBy>Soma</cp:lastModifiedBy>
  <cp:revision>28</cp:revision>
  <dcterms:created xsi:type="dcterms:W3CDTF">2020-05-08T20:40:24Z</dcterms:created>
  <dcterms:modified xsi:type="dcterms:W3CDTF">2020-05-29T15:16:32Z</dcterms:modified>
</cp:coreProperties>
</file>